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sldIdLst>
    <p:sldId id="256" r:id="rId2"/>
    <p:sldId id="269" r:id="rId3"/>
    <p:sldId id="259" r:id="rId4"/>
    <p:sldId id="265" r:id="rId5"/>
    <p:sldId id="268" r:id="rId6"/>
    <p:sldId id="26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9EC9A-1730-4A83-910B-876C6052B22B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AB13-80F0-444F-A669-923A42AD9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546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9EC9A-1730-4A83-910B-876C6052B22B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AB13-80F0-444F-A669-923A42AD9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661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9EC9A-1730-4A83-910B-876C6052B22B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AB13-80F0-444F-A669-923A42AD92D5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203282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9EC9A-1730-4A83-910B-876C6052B22B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AB13-80F0-444F-A669-923A42AD9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2614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9EC9A-1730-4A83-910B-876C6052B22B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AB13-80F0-444F-A669-923A42AD92D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264528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9EC9A-1730-4A83-910B-876C6052B22B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AB13-80F0-444F-A669-923A42AD9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406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9EC9A-1730-4A83-910B-876C6052B22B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AB13-80F0-444F-A669-923A42AD9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6670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9EC9A-1730-4A83-910B-876C6052B22B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AB13-80F0-444F-A669-923A42AD9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151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9EC9A-1730-4A83-910B-876C6052B22B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AB13-80F0-444F-A669-923A42AD9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116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9EC9A-1730-4A83-910B-876C6052B22B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AB13-80F0-444F-A669-923A42AD9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331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9EC9A-1730-4A83-910B-876C6052B22B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AB13-80F0-444F-A669-923A42AD9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597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9EC9A-1730-4A83-910B-876C6052B22B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AB13-80F0-444F-A669-923A42AD9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810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9EC9A-1730-4A83-910B-876C6052B22B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AB13-80F0-444F-A669-923A42AD9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027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9EC9A-1730-4A83-910B-876C6052B22B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AB13-80F0-444F-A669-923A42AD9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39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9EC9A-1730-4A83-910B-876C6052B22B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AB13-80F0-444F-A669-923A42AD9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871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9EC9A-1730-4A83-910B-876C6052B22B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AB13-80F0-444F-A669-923A42AD9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560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9EC9A-1730-4A83-910B-876C6052B22B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E2CAB13-80F0-444F-A669-923A42AD9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601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768" r:id="rId13"/>
    <p:sldLayoutId id="2147483769" r:id="rId14"/>
    <p:sldLayoutId id="2147483770" r:id="rId15"/>
    <p:sldLayoutId id="214748377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cse.ohio-state.edu/~crawfis.3/cse5912/GameGroups.html" TargetMode="External"/><Relationship Id="rId2" Type="http://schemas.openxmlformats.org/officeDocument/2006/relationships/hyperlink" Target="http://web.cse.ohio-state.edu/~boggus/5912/GameGroup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playlist?list=PL-dl03Z0eHn9bGUtOhrSfAo2FCSbkZ4KQ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CSE 5912 Course Objectives and Requirements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by: Matt Boggus</a:t>
            </a:r>
          </a:p>
        </p:txBody>
      </p:sp>
    </p:spTree>
    <p:extLst>
      <p:ext uri="{BB962C8B-B14F-4D97-AF65-F5344CB8AC3E}">
        <p14:creationId xmlns:p14="http://schemas.microsoft.com/office/powerpoint/2010/main" val="2298575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7B8A7-6DF2-C937-4A9A-67ACAEB8E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capstone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2701B-BAF0-930D-44CB-DAD1E42525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Practice and learn “soft skills” such as communication, collaboration, and team work</a:t>
            </a:r>
          </a:p>
          <a:p>
            <a:endParaRPr lang="en-US" dirty="0"/>
          </a:p>
          <a:p>
            <a:r>
              <a:rPr lang="en-US" dirty="0"/>
              <a:t>Create a portfolio-quality project</a:t>
            </a:r>
          </a:p>
          <a:p>
            <a:endParaRPr lang="en-US" dirty="0"/>
          </a:p>
          <a:p>
            <a:r>
              <a:rPr lang="en-US" dirty="0"/>
              <a:t>Have an “authentic” industry-like work experience, and</a:t>
            </a:r>
          </a:p>
          <a:p>
            <a:endParaRPr lang="en-US" dirty="0"/>
          </a:p>
          <a:p>
            <a:r>
              <a:rPr lang="en-US" dirty="0"/>
              <a:t>Exercise some independence</a:t>
            </a:r>
          </a:p>
        </p:txBody>
      </p:sp>
    </p:spTree>
    <p:extLst>
      <p:ext uri="{BB962C8B-B14F-4D97-AF65-F5344CB8AC3E}">
        <p14:creationId xmlns:p14="http://schemas.microsoft.com/office/powerpoint/2010/main" val="782731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Course structure and goals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680321" y="2336873"/>
            <a:ext cx="9613861" cy="4196274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Project-based / Team-based</a:t>
            </a:r>
          </a:p>
          <a:p>
            <a:pPr lvl="1" eaLnBrk="1" hangingPunct="1"/>
            <a:r>
              <a:rPr lang="en-US" altLang="en-US" dirty="0"/>
              <a:t>More feedback, less lecturing</a:t>
            </a:r>
          </a:p>
          <a:p>
            <a:endParaRPr lang="en-US" altLang="en-US" dirty="0"/>
          </a:p>
          <a:p>
            <a:r>
              <a:rPr lang="en-US" altLang="en-US" dirty="0"/>
              <a:t>Focus on </a:t>
            </a:r>
            <a:r>
              <a:rPr lang="en-US" altLang="en-US" b="1" u="sng" dirty="0"/>
              <a:t>programming</a:t>
            </a:r>
            <a:endParaRPr lang="en-US" altLang="en-US" dirty="0"/>
          </a:p>
          <a:p>
            <a:pPr lvl="1" eaLnBrk="1" hangingPunct="1"/>
            <a:r>
              <a:rPr lang="en-US" altLang="en-US" dirty="0"/>
              <a:t>Utilize higher-level toolkits, allowing for more advanced progress while still developing programming skills</a:t>
            </a:r>
          </a:p>
          <a:p>
            <a:pPr lvl="1" eaLnBrk="1" hangingPunct="1"/>
            <a:r>
              <a:rPr lang="en-US" altLang="en-US" dirty="0"/>
              <a:t>Use existing art assets</a:t>
            </a:r>
          </a:p>
          <a:p>
            <a:pPr lvl="2"/>
            <a:r>
              <a:rPr lang="en-US" altLang="en-US" dirty="0"/>
              <a:t>Possible exception for students with a minor in Art or Design</a:t>
            </a:r>
          </a:p>
          <a:p>
            <a:pPr lvl="1"/>
            <a:endParaRPr lang="en-US" altLang="en-US" dirty="0"/>
          </a:p>
          <a:p>
            <a:r>
              <a:rPr lang="en-US" altLang="en-US" dirty="0"/>
              <a:t>Focus on </a:t>
            </a:r>
            <a:r>
              <a:rPr lang="en-US" altLang="en-US" b="1" u="sng" dirty="0"/>
              <a:t>teamwork and collaboration</a:t>
            </a:r>
          </a:p>
          <a:p>
            <a:pPr lvl="1"/>
            <a:r>
              <a:rPr lang="en-US" altLang="en-US" dirty="0"/>
              <a:t>Make something greater than what you can do individually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48585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Deliverable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Interactive (game) application featuring a 3D environment</a:t>
            </a:r>
          </a:p>
          <a:p>
            <a:pPr lvl="1"/>
            <a:r>
              <a:rPr lang="en-US" dirty="0"/>
              <a:t>Due to infrequency of 5913 offerings, teams may petition for their project to animated short (3-5 minute) film instead</a:t>
            </a:r>
          </a:p>
          <a:p>
            <a:endParaRPr lang="en-US" dirty="0"/>
          </a:p>
          <a:p>
            <a:r>
              <a:rPr lang="en-US" dirty="0"/>
              <a:t>Distribution method: web player, installer, executable, etc.</a:t>
            </a:r>
          </a:p>
          <a:p>
            <a:endParaRPr lang="en-US" dirty="0"/>
          </a:p>
          <a:p>
            <a:r>
              <a:rPr lang="en-US" dirty="0"/>
              <a:t>Advertising materials: video trailer, screenshots, etc.</a:t>
            </a:r>
          </a:p>
          <a:p>
            <a:endParaRPr lang="en-US" dirty="0"/>
          </a:p>
          <a:p>
            <a:r>
              <a:rPr lang="en-US" dirty="0"/>
              <a:t>Design document</a:t>
            </a:r>
          </a:p>
          <a:p>
            <a:pPr lvl="1"/>
            <a:r>
              <a:rPr lang="en-US" dirty="0"/>
              <a:t>For feedback on requirements gathering/documentation/plans</a:t>
            </a:r>
          </a:p>
          <a:p>
            <a:endParaRPr lang="en-US" dirty="0"/>
          </a:p>
          <a:p>
            <a:r>
              <a:rPr lang="en-US" dirty="0"/>
              <a:t>Posters: 1 for technical features, 1-2 for gameplay and controls</a:t>
            </a:r>
          </a:p>
        </p:txBody>
      </p:sp>
    </p:spTree>
    <p:extLst>
      <p:ext uri="{BB962C8B-B14F-4D97-AF65-F5344CB8AC3E}">
        <p14:creationId xmlns:p14="http://schemas.microsoft.com/office/powerpoint/2010/main" val="2760318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expectations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(Required) 6-7 project progress presentations – “Timeboxes”</a:t>
            </a:r>
          </a:p>
          <a:p>
            <a:pPr lvl="1"/>
            <a:r>
              <a:rPr lang="en-US" dirty="0"/>
              <a:t>Led by 2-3 different team members each time, everyone must present at least two times</a:t>
            </a:r>
          </a:p>
          <a:p>
            <a:r>
              <a:rPr lang="en-US" dirty="0"/>
              <a:t>(Required) Use of version control</a:t>
            </a:r>
          </a:p>
          <a:p>
            <a:r>
              <a:rPr lang="en-US" dirty="0"/>
              <a:t>(Recommended) Use additional project management tools, like a </a:t>
            </a:r>
            <a:r>
              <a:rPr lang="en-US" dirty="0" err="1"/>
              <a:t>taskboard</a:t>
            </a:r>
            <a:endParaRPr lang="en-US" dirty="0"/>
          </a:p>
          <a:p>
            <a:r>
              <a:rPr lang="en-US" dirty="0"/>
              <a:t>(Optional) use of additional tools</a:t>
            </a:r>
          </a:p>
          <a:p>
            <a:pPr lvl="1"/>
            <a:r>
              <a:rPr lang="en-US" altLang="en-US" dirty="0"/>
              <a:t>(Recommended) Code analysis tools</a:t>
            </a:r>
            <a:endParaRPr lang="en-US" dirty="0"/>
          </a:p>
          <a:p>
            <a:pPr lvl="1"/>
            <a:r>
              <a:rPr lang="en-US" altLang="en-US" dirty="0"/>
              <a:t>Game content creation tools</a:t>
            </a:r>
          </a:p>
          <a:p>
            <a:pPr lvl="1" eaLnBrk="1" hangingPunct="1"/>
            <a:r>
              <a:rPr lang="en-US" altLang="en-US" dirty="0"/>
              <a:t>Run-time performance analyzers</a:t>
            </a:r>
          </a:p>
          <a:p>
            <a:pPr lvl="1" eaLnBrk="1" hangingPunct="1"/>
            <a:r>
              <a:rPr lang="en-US" altLang="en-US" dirty="0"/>
              <a:t>Input devices other than mouse and keyboard</a:t>
            </a:r>
          </a:p>
          <a:p>
            <a:pPr lvl="1" eaLnBrk="1" hangingPunct="1"/>
            <a:r>
              <a:rPr lang="en-US" altLang="en-US" dirty="0"/>
              <a:t>Output devices other than a monitor</a:t>
            </a:r>
            <a:endParaRPr lang="en-US" dirty="0"/>
          </a:p>
          <a:p>
            <a:r>
              <a:rPr lang="en-US" dirty="0"/>
              <a:t>(TBD) Technology team research and presentations</a:t>
            </a:r>
          </a:p>
          <a:p>
            <a:endParaRPr lang="en-US" dirty="0"/>
          </a:p>
          <a:p>
            <a:pPr lvl="2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4946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Past projects examples</a:t>
            </a:r>
            <a:endParaRPr lang="en-US" alt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My taught sections: </a:t>
            </a:r>
            <a:r>
              <a:rPr lang="en-US" altLang="en-US" dirty="0">
                <a:hlinkClick r:id="rId2"/>
              </a:rPr>
              <a:t>http://web.cse.ohio-state.edu/~boggus/5912/GameGroups.html</a:t>
            </a:r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Roger Crawfis taught sections: </a:t>
            </a:r>
            <a:r>
              <a:rPr lang="en-US" altLang="en-US" dirty="0">
                <a:hlinkClick r:id="rId3"/>
              </a:rPr>
              <a:t>https://web.cse.ohio-state.edu/~crawfis.3/cse5912/GameGroups.html</a:t>
            </a:r>
            <a:r>
              <a:rPr lang="en-US" altLang="en-US" dirty="0"/>
              <a:t> </a:t>
            </a:r>
          </a:p>
          <a:p>
            <a:endParaRPr lang="en-US" altLang="en-US" dirty="0"/>
          </a:p>
          <a:p>
            <a:r>
              <a:rPr lang="en-US" altLang="en-US" dirty="0"/>
              <a:t>Trailer playlist: </a:t>
            </a:r>
            <a:r>
              <a:rPr lang="en-US" altLang="en-US" dirty="0">
                <a:hlinkClick r:id="rId4"/>
              </a:rPr>
              <a:t>https://www.youtube.com/playlist?list=PL-dl03Z0eHn9bGUtOhrSfAo2FCSbkZ4KQ</a:t>
            </a:r>
            <a:r>
              <a:rPr lang="en-US" alt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2801882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118</TotalTime>
  <Words>337</Words>
  <Application>Microsoft Office PowerPoint</Application>
  <PresentationFormat>Widescreen</PresentationFormat>
  <Paragraphs>51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 CSE 5912 Course Objectives and Requirements</vt:lpstr>
      <vt:lpstr>Common capstone features</vt:lpstr>
      <vt:lpstr>Course structure and goals</vt:lpstr>
      <vt:lpstr>Deliverable requirements</vt:lpstr>
      <vt:lpstr>Additional expectations</vt:lpstr>
      <vt:lpstr>Past projects examples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Game Genres and Technology Areas</dc:title>
  <dc:creator>boggus, matthew joseph</dc:creator>
  <cp:lastModifiedBy>Boggus, Matt</cp:lastModifiedBy>
  <cp:revision>17</cp:revision>
  <dcterms:created xsi:type="dcterms:W3CDTF">2015-12-29T19:30:51Z</dcterms:created>
  <dcterms:modified xsi:type="dcterms:W3CDTF">2023-01-10T19:11:02Z</dcterms:modified>
</cp:coreProperties>
</file>